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6" r:id="rId2"/>
    <p:sldId id="265" r:id="rId3"/>
    <p:sldId id="264" r:id="rId4"/>
    <p:sldId id="287" r:id="rId5"/>
    <p:sldId id="276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88" autoAdjust="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9042-F74A-4F72-8981-F87C10C44EB6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F0574-B540-45E6-9791-14C80151E9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5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323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8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2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2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0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3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40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7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AFB5-C8F9-408D-8C5F-676BE5907ED1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D9C-9207-4EA4-8BA0-F5994CFB62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2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6227631" y="6606911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05725" y="720598"/>
            <a:ext cx="3614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劉時嘉 </a:t>
            </a:r>
            <a:r>
              <a:rPr lang="en-US" altLang="zh-TW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Scott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8119999" y="1105319"/>
            <a:ext cx="988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204084" y="1105318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66054" y="1708588"/>
            <a:ext cx="3416119" cy="4761786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282067" y="2584191"/>
            <a:ext cx="233910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25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歲 未婚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苗栗 台中人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交大資管所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興趣：球類運動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勇於嘗試新事物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8052" y="1698752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TSPD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數據架構課</a:t>
            </a:r>
            <a:endParaRPr lang="zh-CN" altLang="en-US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056399" y="2484886"/>
            <a:ext cx="0" cy="290177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56" y="1939473"/>
            <a:ext cx="3049114" cy="43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49">
        <p14:flythrough/>
      </p:transition>
    </mc:Choice>
    <mc:Fallback xmlns="">
      <p:transition spd="slow" advTm="3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42" y="1844749"/>
            <a:ext cx="3049114" cy="4359343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25757" y="5697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外觀髮型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367451" y="954517"/>
            <a:ext cx="866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624116" y="954516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2889580" y="3282920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Position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69" y="1844748"/>
            <a:ext cx="3471946" cy="433235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26" y="1810297"/>
            <a:ext cx="3569320" cy="436680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95" y="1783308"/>
            <a:ext cx="3569320" cy="436622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88" y="1755735"/>
            <a:ext cx="3569320" cy="435228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204" y="1761384"/>
            <a:ext cx="3612504" cy="444270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026" y="1803595"/>
            <a:ext cx="3554414" cy="434593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401" y="1740267"/>
            <a:ext cx="3616307" cy="447259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4663" y="1740266"/>
            <a:ext cx="3607553" cy="4472592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673" y="1740265"/>
            <a:ext cx="3712749" cy="447259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79" y="1650396"/>
            <a:ext cx="3718932" cy="456296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4005470" y="1540564"/>
            <a:ext cx="3995530" cy="4860235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65">
        <p14:flythrough/>
      </p:transition>
    </mc:Choice>
    <mc:Fallback xmlns="">
      <p:transition spd="slow" advTm="4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671267" y="49061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穿什麼？ 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677218" y="875333"/>
            <a:ext cx="15813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369626" y="875332"/>
            <a:ext cx="130164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032605" y="58283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上班工程師</a:t>
            </a:r>
            <a:endParaRPr lang="zh-CN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19" y="1532457"/>
            <a:ext cx="3273083" cy="429592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07" y="1584176"/>
            <a:ext cx="4359600" cy="4192482"/>
          </a:xfrm>
          <a:prstGeom prst="rect">
            <a:avLst/>
          </a:prstGeom>
        </p:spPr>
      </p:pic>
      <p:sp>
        <p:nvSpPr>
          <p:cNvPr id="48" name="文本框 58"/>
          <p:cNvSpPr txBox="1"/>
          <p:nvPr/>
        </p:nvSpPr>
        <p:spPr>
          <a:xfrm>
            <a:off x="7677218" y="58283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私底下的我</a:t>
            </a:r>
            <a:endParaRPr lang="zh-CN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6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"/>
    </mc:Choice>
    <mc:Fallback xmlns="">
      <p:transition advTm="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020561" y="1523561"/>
            <a:ext cx="3909184" cy="4751101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95305" y="486164"/>
            <a:ext cx="3102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有什麼特別</a:t>
            </a:r>
            <a:endParaRPr lang="zh-CN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接连接符 20"/>
          <p:cNvCxnSpPr>
            <a:stCxn id="20" idx="3"/>
          </p:cNvCxnSpPr>
          <p:nvPr/>
        </p:nvCxnSpPr>
        <p:spPr>
          <a:xfrm>
            <a:off x="7697902" y="870885"/>
            <a:ext cx="7684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0" idx="1"/>
          </p:cNvCxnSpPr>
          <p:nvPr/>
        </p:nvCxnSpPr>
        <p:spPr>
          <a:xfrm>
            <a:off x="3856544" y="870884"/>
            <a:ext cx="73876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联系 36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联系 37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2889580" y="3282920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Position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50" y="1640325"/>
            <a:ext cx="3257605" cy="446851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50" y="1640325"/>
            <a:ext cx="3257605" cy="445233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56" y="2226733"/>
            <a:ext cx="3766791" cy="35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65">
        <p14:flythrough/>
      </p:transition>
    </mc:Choice>
    <mc:Fallback xmlns="">
      <p:transition spd="slow" advTm="4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438899" y="81518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退後</a:t>
            </a:r>
            <a:endParaRPr lang="zh-CN" altLang="en-US" sz="44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5881635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6053086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6219344" y="6606912"/>
            <a:ext cx="93518" cy="10390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5773371" y="116669"/>
            <a:ext cx="644236" cy="101539"/>
          </a:xfrm>
          <a:custGeom>
            <a:avLst/>
            <a:gdLst>
              <a:gd name="connsiteX0" fmla="*/ 29442 w 1049481"/>
              <a:gd name="connsiteY0" fmla="*/ 0 h 176646"/>
              <a:gd name="connsiteX1" fmla="*/ 103909 w 1049481"/>
              <a:gd name="connsiteY1" fmla="*/ 0 h 176646"/>
              <a:gd name="connsiteX2" fmla="*/ 178376 w 1049481"/>
              <a:gd name="connsiteY2" fmla="*/ 0 h 176646"/>
              <a:gd name="connsiteX3" fmla="*/ 871105 w 1049481"/>
              <a:gd name="connsiteY3" fmla="*/ 0 h 176646"/>
              <a:gd name="connsiteX4" fmla="*/ 935181 w 1049481"/>
              <a:gd name="connsiteY4" fmla="*/ 0 h 176646"/>
              <a:gd name="connsiteX5" fmla="*/ 1020039 w 1049481"/>
              <a:gd name="connsiteY5" fmla="*/ 0 h 176646"/>
              <a:gd name="connsiteX6" fmla="*/ 1049481 w 1049481"/>
              <a:gd name="connsiteY6" fmla="*/ 29442 h 176646"/>
              <a:gd name="connsiteX7" fmla="*/ 1049481 w 1049481"/>
              <a:gd name="connsiteY7" fmla="*/ 147204 h 176646"/>
              <a:gd name="connsiteX8" fmla="*/ 1020039 w 1049481"/>
              <a:gd name="connsiteY8" fmla="*/ 176646 h 176646"/>
              <a:gd name="connsiteX9" fmla="*/ 935181 w 1049481"/>
              <a:gd name="connsiteY9" fmla="*/ 176646 h 176646"/>
              <a:gd name="connsiteX10" fmla="*/ 871105 w 1049481"/>
              <a:gd name="connsiteY10" fmla="*/ 176646 h 176646"/>
              <a:gd name="connsiteX11" fmla="*/ 178376 w 1049481"/>
              <a:gd name="connsiteY11" fmla="*/ 176646 h 176646"/>
              <a:gd name="connsiteX12" fmla="*/ 103909 w 1049481"/>
              <a:gd name="connsiteY12" fmla="*/ 176646 h 176646"/>
              <a:gd name="connsiteX13" fmla="*/ 29442 w 1049481"/>
              <a:gd name="connsiteY13" fmla="*/ 176646 h 176646"/>
              <a:gd name="connsiteX14" fmla="*/ 0 w 1049481"/>
              <a:gd name="connsiteY14" fmla="*/ 147204 h 176646"/>
              <a:gd name="connsiteX15" fmla="*/ 0 w 1049481"/>
              <a:gd name="connsiteY15" fmla="*/ 29442 h 176646"/>
              <a:gd name="connsiteX16" fmla="*/ 29442 w 1049481"/>
              <a:gd name="connsiteY16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9481" h="176646">
                <a:moveTo>
                  <a:pt x="29442" y="0"/>
                </a:moveTo>
                <a:lnTo>
                  <a:pt x="103909" y="0"/>
                </a:lnTo>
                <a:lnTo>
                  <a:pt x="178376" y="0"/>
                </a:lnTo>
                <a:lnTo>
                  <a:pt x="871105" y="0"/>
                </a:lnTo>
                <a:lnTo>
                  <a:pt x="935181" y="0"/>
                </a:lnTo>
                <a:lnTo>
                  <a:pt x="1020039" y="0"/>
                </a:lnTo>
                <a:cubicBezTo>
                  <a:pt x="1036299" y="0"/>
                  <a:pt x="1049481" y="13182"/>
                  <a:pt x="1049481" y="29442"/>
                </a:cubicBezTo>
                <a:lnTo>
                  <a:pt x="1049481" y="147204"/>
                </a:lnTo>
                <a:cubicBezTo>
                  <a:pt x="1049481" y="163464"/>
                  <a:pt x="1036299" y="176646"/>
                  <a:pt x="1020039" y="176646"/>
                </a:cubicBezTo>
                <a:lnTo>
                  <a:pt x="935181" y="176646"/>
                </a:lnTo>
                <a:lnTo>
                  <a:pt x="871105" y="176646"/>
                </a:lnTo>
                <a:lnTo>
                  <a:pt x="178376" y="176646"/>
                </a:lnTo>
                <a:lnTo>
                  <a:pt x="103909" y="176646"/>
                </a:lnTo>
                <a:lnTo>
                  <a:pt x="29442" y="176646"/>
                </a:lnTo>
                <a:cubicBezTo>
                  <a:pt x="13182" y="176646"/>
                  <a:pt x="0" y="163464"/>
                  <a:pt x="0" y="147204"/>
                </a:cubicBezTo>
                <a:lnTo>
                  <a:pt x="0" y="29442"/>
                </a:lnTo>
                <a:cubicBezTo>
                  <a:pt x="0" y="13182"/>
                  <a:pt x="13182" y="0"/>
                  <a:pt x="2944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0"/>
          <p:cNvSpPr txBox="1"/>
          <p:nvPr/>
        </p:nvSpPr>
        <p:spPr>
          <a:xfrm>
            <a:off x="2577206" y="2375763"/>
            <a:ext cx="721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我知道你我都沒有錯  準時下班會比較好過</a:t>
            </a:r>
            <a:endParaRPr lang="zh-CN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2577206" y="3176982"/>
            <a:ext cx="435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最美</a:t>
            </a:r>
            <a:r>
              <a:rPr lang="zh-TW" altLang="en-US" sz="28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的事情</a:t>
            </a:r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endParaRPr lang="zh-CN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文本框 20"/>
          <p:cNvSpPr txBox="1"/>
          <p:nvPr/>
        </p:nvSpPr>
        <p:spPr>
          <a:xfrm>
            <a:off x="5143622" y="3176982"/>
            <a:ext cx="4353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zh-TW" altLang="en-US" sz="28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結構調薪</a:t>
            </a:r>
            <a:endParaRPr lang="zh-CN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CN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12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15">
        <p14:flythrough/>
      </p:transition>
    </mc:Choice>
    <mc:Fallback xmlns="">
      <p:transition spd="slow" advTm="5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84B540C-8C81-452F-A647-8055B5CAF2D2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_PRESENTATION_TITLE" val="IOS风格商务模版.pptx [恢复]"/>
  <p:tag name="ISPRING_RESOURCE_PATHS_HASH_PRESENTER" val="e94ec5c33be1339277e96ef383465b5dcd2978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PATH" val="Repository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65</Words>
  <Application>Microsoft Office PowerPoint</Application>
  <PresentationFormat>寬螢幕</PresentationFormat>
  <Paragraphs>27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宋体</vt:lpstr>
      <vt:lpstr>標楷體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scott</dc:creator>
  <cp:lastModifiedBy>scott</cp:lastModifiedBy>
  <cp:revision>144</cp:revision>
  <dcterms:created xsi:type="dcterms:W3CDTF">2016-06-27T05:18:46Z</dcterms:created>
  <dcterms:modified xsi:type="dcterms:W3CDTF">2020-11-15T17:59:25Z</dcterms:modified>
</cp:coreProperties>
</file>